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59" r:id="rId6"/>
    <p:sldId id="262" r:id="rId7"/>
    <p:sldId id="261" r:id="rId8"/>
    <p:sldId id="266" r:id="rId9"/>
    <p:sldId id="26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81A3E-6024-CD4E-BF0F-441EAC92ACFF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66539-A0B1-5C4A-966B-66E47236C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66539-A0B1-5C4A-966B-66E47236C57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62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593B70-C480-A649-BD5E-DFCDE3F08475}" type="datetimeFigureOut">
              <a:rPr lang="en-US" smtClean="0"/>
              <a:pPr/>
              <a:t>17/05/15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17F292A-51B0-2A42-A9D4-9BB1D93B8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Crisis in General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Practices will have to reduce services to patients or even close.</a:t>
            </a:r>
          </a:p>
          <a:p>
            <a:endParaRPr lang="en-US" dirty="0"/>
          </a:p>
          <a:p>
            <a:r>
              <a:rPr lang="en-US" dirty="0" smtClean="0"/>
              <a:t>More pressure on surrounding practices or AE. </a:t>
            </a:r>
          </a:p>
          <a:p>
            <a:endParaRPr lang="en-US" dirty="0"/>
          </a:p>
          <a:p>
            <a:r>
              <a:rPr lang="en-US" dirty="0" smtClean="0"/>
              <a:t>“A threat to one is a threat to all.”</a:t>
            </a:r>
          </a:p>
          <a:p>
            <a:endParaRPr lang="en-US" dirty="0"/>
          </a:p>
          <a:p>
            <a:r>
              <a:rPr lang="en-US" dirty="0" smtClean="0"/>
              <a:t>Private sector will swoop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6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the pressure 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NHS the number one election issue.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Ed </a:t>
            </a:r>
            <a:r>
              <a:rPr lang="en-US" dirty="0" err="1" smtClean="0"/>
              <a:t>Miliband</a:t>
            </a:r>
            <a:r>
              <a:rPr lang="en-US" dirty="0" smtClean="0"/>
              <a:t> 8000 more GPs and £2.5 billion to NHS</a:t>
            </a:r>
          </a:p>
          <a:p>
            <a:endParaRPr lang="en-US" dirty="0" smtClean="0"/>
          </a:p>
          <a:p>
            <a:r>
              <a:rPr lang="en-US" dirty="0" smtClean="0"/>
              <a:t>David Cameron promises to ring fence NHS funding.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4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Our Surgeries.</a:t>
            </a:r>
            <a:endParaRPr lang="en-US" dirty="0"/>
          </a:p>
        </p:txBody>
      </p:sp>
      <p:pic>
        <p:nvPicPr>
          <p:cNvPr id="4" name="Content Placeholder 3" descr="Jarrow march SOS banner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7" b="96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1102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NHS in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Nicholson £20 billion</a:t>
            </a:r>
          </a:p>
          <a:p>
            <a:endParaRPr lang="en-US" dirty="0"/>
          </a:p>
          <a:p>
            <a:r>
              <a:rPr lang="en-US" dirty="0" smtClean="0"/>
              <a:t>Simon Stevens £30 billion</a:t>
            </a:r>
          </a:p>
          <a:p>
            <a:endParaRPr lang="en-US" dirty="0"/>
          </a:p>
          <a:p>
            <a:r>
              <a:rPr lang="en-US" dirty="0" smtClean="0"/>
              <a:t>Abolishing market could save NHS £10 billion annually.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9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shot 2014-10-29 19.02.5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7" b="96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603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Commonwealth Fund Survey 2014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722" b="107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6065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90% of NHS Consultations occur in General Practice over 300 million each year.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General Practice Funding is at an all time low of 8.3%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5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￼</a:t>
            </a:r>
            <a:endParaRPr lang="en-US" dirty="0"/>
          </a:p>
        </p:txBody>
      </p:sp>
      <p:pic>
        <p:nvPicPr>
          <p:cNvPr id="9" name="Picture 8" descr="Screenshot 2014-10-29 18.26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528"/>
            <a:ext cx="9144000" cy="663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68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Over 300 million GP consultations per year.</a:t>
            </a:r>
            <a:endParaRPr lang="en-US" sz="2000" dirty="0"/>
          </a:p>
          <a:p>
            <a:r>
              <a:rPr lang="en-US" sz="2000" dirty="0"/>
              <a:t>The average patient had 3.9 consultations each year in 1995 rising to 5.4 consultations each year by 2008. </a:t>
            </a:r>
            <a:endParaRPr lang="en-US" sz="2000" dirty="0" smtClean="0"/>
          </a:p>
          <a:p>
            <a:r>
              <a:rPr lang="en-US" sz="2000" dirty="0" smtClean="0"/>
              <a:t>Chronic disease management.</a:t>
            </a:r>
            <a:endParaRPr lang="en-US" sz="2000" dirty="0"/>
          </a:p>
          <a:p>
            <a:r>
              <a:rPr lang="en-US" sz="2000" dirty="0" smtClean="0"/>
              <a:t>CQC</a:t>
            </a:r>
            <a:endParaRPr lang="en-US" sz="2000" dirty="0"/>
          </a:p>
          <a:p>
            <a:r>
              <a:rPr lang="en-US" sz="2000" dirty="0"/>
              <a:t> Care in the community/integrated care.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7700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GPs retiring early and emigrating</a:t>
            </a:r>
          </a:p>
          <a:p>
            <a:endParaRPr lang="en-US" dirty="0"/>
          </a:p>
          <a:p>
            <a:r>
              <a:rPr lang="en-US" dirty="0" smtClean="0"/>
              <a:t>Applications for GP Training places down 15%</a:t>
            </a:r>
          </a:p>
          <a:p>
            <a:endParaRPr lang="en-US" dirty="0"/>
          </a:p>
          <a:p>
            <a:r>
              <a:rPr lang="en-US" dirty="0" smtClean="0"/>
              <a:t>451 Training places unfilled.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2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GP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MPIG</a:t>
            </a:r>
          </a:p>
          <a:p>
            <a:endParaRPr lang="en-US" dirty="0"/>
          </a:p>
          <a:p>
            <a:r>
              <a:rPr lang="en-US" dirty="0" smtClean="0"/>
              <a:t>APMS practices</a:t>
            </a:r>
          </a:p>
          <a:p>
            <a:endParaRPr lang="en-US" dirty="0"/>
          </a:p>
          <a:p>
            <a:r>
              <a:rPr lang="en-US" dirty="0" smtClean="0"/>
              <a:t>PMS review</a:t>
            </a:r>
          </a:p>
          <a:p>
            <a:endParaRPr lang="en-US" dirty="0"/>
          </a:p>
          <a:p>
            <a:r>
              <a:rPr lang="en-US" dirty="0" smtClean="0"/>
              <a:t>Any Qualified Provider </a:t>
            </a:r>
            <a:r>
              <a:rPr lang="en-US" dirty="0" err="1" smtClean="0"/>
              <a:t>eg</a:t>
            </a:r>
            <a:r>
              <a:rPr lang="en-US" dirty="0" smtClean="0"/>
              <a:t> Sexual Health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4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187</TotalTime>
  <Words>221</Words>
  <Application>Microsoft Macintosh PowerPoint</Application>
  <PresentationFormat>On-screen Show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The Crisis in General Practice</vt:lpstr>
      <vt:lpstr>Whole NHS in crisis</vt:lpstr>
      <vt:lpstr>PowerPoint Presentation</vt:lpstr>
      <vt:lpstr>Commonwealth Fund Survey 2014</vt:lpstr>
      <vt:lpstr>GP Workload</vt:lpstr>
      <vt:lpstr>PowerPoint Presentation</vt:lpstr>
      <vt:lpstr>GP Workload</vt:lpstr>
      <vt:lpstr>Workforce Crisis</vt:lpstr>
      <vt:lpstr>Threats to GP Funding</vt:lpstr>
      <vt:lpstr>Potential Consequences</vt:lpstr>
      <vt:lpstr>Keep the pressure on!</vt:lpstr>
      <vt:lpstr>Save Our Surgeries.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Crisis in General Practice</dc:title>
  <dc:creator>Jackie Turner</dc:creator>
  <cp:lastModifiedBy>Polly Healy</cp:lastModifiedBy>
  <cp:revision>16</cp:revision>
  <dcterms:created xsi:type="dcterms:W3CDTF">2014-10-29T16:11:55Z</dcterms:created>
  <dcterms:modified xsi:type="dcterms:W3CDTF">2015-05-17T18:50:58Z</dcterms:modified>
</cp:coreProperties>
</file>